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2" r:id="rId3"/>
    <p:sldMasterId id="2147483680" r:id="rId4"/>
    <p:sldMasterId id="2147483860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29" r:id="rId7"/>
    <p:sldId id="2630" r:id="rId8"/>
    <p:sldId id="2631" r:id="rId9"/>
    <p:sldId id="2633" r:id="rId10"/>
    <p:sldId id="2634" r:id="rId11"/>
    <p:sldId id="2635" r:id="rId12"/>
    <p:sldId id="2636" r:id="rId13"/>
    <p:sldId id="2637" r:id="rId14"/>
    <p:sldId id="2638" r:id="rId15"/>
    <p:sldId id="2640" r:id="rId16"/>
    <p:sldId id="2641" r:id="rId17"/>
    <p:sldId id="2639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40FF"/>
    <a:srgbClr val="00AEEF"/>
    <a:srgbClr val="EC008C"/>
    <a:srgbClr val="732913"/>
    <a:srgbClr val="F9BDB5"/>
    <a:srgbClr val="F7A397"/>
    <a:srgbClr val="ED0281"/>
    <a:srgbClr val="D22229"/>
    <a:srgbClr val="FFEF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59801" autoAdjust="0"/>
  </p:normalViewPr>
  <p:slideViewPr>
    <p:cSldViewPr snapToGrid="0" showGuides="1">
      <p:cViewPr varScale="1">
        <p:scale>
          <a:sx n="66" d="100"/>
          <a:sy n="66" d="100"/>
        </p:scale>
        <p:origin x="200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C11CD-F432-4BD4-B044-CFF601BFF1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3AF7C-C9E3-4398-A10C-8A21C25643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EBA-740D-4388-AAB7-D036944050E8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D5980-B97F-4921-BB69-CE9EE4762F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60264-AC7A-448B-B383-1B650EAA1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D10-C81E-43F9-9062-E92B5804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F896-3FBC-4906-B4CB-D68278F52228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D305F-C0AA-4415-9875-62D4724B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737BF-AEAE-7143-8B16-A67B9CB6BBC5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D305F-C0AA-4415-9875-62D4724BCC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8333" y="749636"/>
            <a:ext cx="62756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6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088" y="1655363"/>
            <a:ext cx="5649912" cy="45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42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1"/>
            <a:ext cx="2971800" cy="325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658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60383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1</a:t>
            </a:r>
          </a:p>
        </p:txBody>
      </p:sp>
      <p:sp>
        <p:nvSpPr>
          <p:cNvPr id="4" name="Hình 2">
            <a:extLst>
              <a:ext uri="{FF2B5EF4-FFF2-40B4-BE49-F238E27FC236}">
                <a16:creationId xmlns:a16="http://schemas.microsoft.com/office/drawing/2014/main" id="{72182F91-7391-4A11-B0ED-729C33877A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2</a:t>
            </a:r>
          </a:p>
        </p:txBody>
      </p:sp>
    </p:spTree>
    <p:extLst>
      <p:ext uri="{BB962C8B-B14F-4D97-AF65-F5344CB8AC3E}">
        <p14:creationId xmlns:p14="http://schemas.microsoft.com/office/powerpoint/2010/main" val="5168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22" name="Tựa bài">
            <a:extLst>
              <a:ext uri="{FF2B5EF4-FFF2-40B4-BE49-F238E27FC236}">
                <a16:creationId xmlns:a16="http://schemas.microsoft.com/office/drawing/2014/main" id="{F0280442-F28B-470C-BE17-0C615D17E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9639" y="657638"/>
            <a:ext cx="1847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000" smtClean="0">
                <a:solidFill>
                  <a:srgbClr val="00AEEF"/>
                </a:solidFill>
                <a:latin typeface="Averta Std CY Bold" panose="000008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algn="ctr" defTabSz="685800"/>
            <a:endParaRPr lang="en-US"/>
          </a:p>
        </p:txBody>
      </p:sp>
      <p:sp>
        <p:nvSpPr>
          <p:cNvPr id="24" name="Nội dung bài">
            <a:extLst>
              <a:ext uri="{FF2B5EF4-FFF2-40B4-BE49-F238E27FC236}">
                <a16:creationId xmlns:a16="http://schemas.microsoft.com/office/drawing/2014/main" id="{E795A36E-D06A-41C8-8A93-ED1A85A88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244" y="1313594"/>
            <a:ext cx="8839521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23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>
              <a:lnSpc>
                <a:spcPct val="113000"/>
              </a:lnSpc>
            </a:pPr>
            <a:endParaRPr lang="en-US"/>
          </a:p>
        </p:txBody>
      </p:sp>
      <p:sp>
        <p:nvSpPr>
          <p:cNvPr id="27" name="Tác giả">
            <a:extLst>
              <a:ext uri="{FF2B5EF4-FFF2-40B4-BE49-F238E27FC236}">
                <a16:creationId xmlns:a16="http://schemas.microsoft.com/office/drawing/2014/main" id="{7EA8BBE9-F5D6-4D3A-A6DE-0D6C221829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5046" y="4403349"/>
            <a:ext cx="3044511" cy="42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100" i="1">
                <a:latin typeface="Averta Std CY" panose="00000500000000000000" pitchFamily="50" charset="0"/>
              </a:defRPr>
            </a:lvl1pPr>
          </a:lstStyle>
          <a:p>
            <a:pPr marL="0" lvl="0" algn="ctr" defTabSz="685800">
              <a:lnSpc>
                <a:spcPct val="113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ùng tìm hiể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ếng Việt 2">
            <a:extLst>
              <a:ext uri="{FF2B5EF4-FFF2-40B4-BE49-F238E27FC236}">
                <a16:creationId xmlns:a16="http://schemas.microsoft.com/office/drawing/2014/main" id="{202332C2-04A9-4585-9258-8C4DDDE3397E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10" name="Khung">
            <a:extLst>
              <a:ext uri="{FF2B5EF4-FFF2-40B4-BE49-F238E27FC236}">
                <a16:creationId xmlns:a16="http://schemas.microsoft.com/office/drawing/2014/main" id="{1E057842-BE35-4893-8BDD-D38089AD3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5809" y="998544"/>
            <a:ext cx="8712387" cy="3247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  <p:sp>
        <p:nvSpPr>
          <p:cNvPr id="12" name="Câu hỏi 1">
            <a:extLst>
              <a:ext uri="{FF2B5EF4-FFF2-40B4-BE49-F238E27FC236}">
                <a16:creationId xmlns:a16="http://schemas.microsoft.com/office/drawing/2014/main" id="{CE4A6B49-8841-4431-B98D-64659A85A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29" y="1223254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3" name="Câu hỏi 2">
            <a:extLst>
              <a:ext uri="{FF2B5EF4-FFF2-40B4-BE49-F238E27FC236}">
                <a16:creationId xmlns:a16="http://schemas.microsoft.com/office/drawing/2014/main" id="{FE8300FF-FFD5-46CB-9901-823D3378D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129" y="1838387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4" name="Câu hỏi 3">
            <a:extLst>
              <a:ext uri="{FF2B5EF4-FFF2-40B4-BE49-F238E27FC236}">
                <a16:creationId xmlns:a16="http://schemas.microsoft.com/office/drawing/2014/main" id="{263CF685-23DA-4A93-ABCF-33CDF13AD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29" y="2453520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5" name="Câu hỏi 4">
            <a:extLst>
              <a:ext uri="{FF2B5EF4-FFF2-40B4-BE49-F238E27FC236}">
                <a16:creationId xmlns:a16="http://schemas.microsoft.com/office/drawing/2014/main" id="{F8FFA4B9-CC16-462F-BDE3-B41A3A801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8129" y="3068653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6" name="Câu hỏi 5">
            <a:extLst>
              <a:ext uri="{FF2B5EF4-FFF2-40B4-BE49-F238E27FC236}">
                <a16:creationId xmlns:a16="http://schemas.microsoft.com/office/drawing/2014/main" id="{A2C97308-D5D7-42A7-92E2-6E4DDCBF00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8129" y="3649756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08" tIns="32357" rIns="64708" bIns="32357" rtlCol="0" anchor="ctr"/>
          <a:lstStyle/>
          <a:p>
            <a:pPr algn="ctr" defTabSz="647069" fontAlgn="base">
              <a:spcBef>
                <a:spcPct val="0"/>
              </a:spcBef>
              <a:spcAft>
                <a:spcPct val="0"/>
              </a:spcAft>
            </a:pPr>
            <a:endParaRPr lang="zh-CN" altLang="en-US" sz="12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3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0574-FE36-904A-A250-EEEF0BCEA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5F573-8509-754A-B81E-4DB4EA00D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30" indent="0" algn="ctr">
              <a:buNone/>
              <a:defRPr sz="1477"/>
            </a:lvl2pPr>
            <a:lvl3pPr marL="675060" indent="0" algn="ctr">
              <a:buNone/>
              <a:defRPr sz="1329"/>
            </a:lvl3pPr>
            <a:lvl4pPr marL="1012591" indent="0" algn="ctr">
              <a:buNone/>
              <a:defRPr sz="1181"/>
            </a:lvl4pPr>
            <a:lvl5pPr marL="1350121" indent="0" algn="ctr">
              <a:buNone/>
              <a:defRPr sz="1181"/>
            </a:lvl5pPr>
            <a:lvl6pPr marL="1687651" indent="0" algn="ctr">
              <a:buNone/>
              <a:defRPr sz="1181"/>
            </a:lvl6pPr>
            <a:lvl7pPr marL="2025181" indent="0" algn="ctr">
              <a:buNone/>
              <a:defRPr sz="1181"/>
            </a:lvl7pPr>
            <a:lvl8pPr marL="2362711" indent="0" algn="ctr">
              <a:buNone/>
              <a:defRPr sz="1181"/>
            </a:lvl8pPr>
            <a:lvl9pPr marL="2700241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D778-0852-BA40-BCE7-CC437F73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37C15-9C69-9744-9740-2BB06821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2C0A5-661F-7240-8897-525408C2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835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C0D2-740A-3942-9170-8382FA4F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D7C-BABF-8E4E-86EE-0EC06A29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BBE58-FF07-4941-88A7-5BED4C61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C73A1-5738-EB43-BBA3-70A168C3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A729-1850-5242-AEAC-76B72728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77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E789-C78B-8F4C-8BC2-0AB7297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2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8B8CF-DE57-6D44-B7DF-877819BB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3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2pPr>
            <a:lvl3pPr marL="67506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9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12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65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18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71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C7A6D-074F-AD4A-AC10-CC93668A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6ACF2-5FA4-1241-BF47-6D097D79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524C3-CDD2-4548-80D8-447A3A45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718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FEEE-EC4D-0344-BCDC-38FFE3EE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54C3-9BA2-024E-8D54-0B3D228B5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5EC8F-E076-2B40-9699-F69EE07AD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38940-59FE-8B4A-BB18-6018DEAA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2738-D845-A549-B9AD-4D1757ED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35D9F-4D0C-7646-89B4-FD0A3DD0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0365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0EAB-8F0A-E24B-AEE1-DBDC13D8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95232-EF67-7245-ABC5-C23DDF02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0" cy="61793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30" indent="0">
              <a:buNone/>
              <a:defRPr sz="1477" b="1"/>
            </a:lvl2pPr>
            <a:lvl3pPr marL="675060" indent="0">
              <a:buNone/>
              <a:defRPr sz="1329" b="1"/>
            </a:lvl3pPr>
            <a:lvl4pPr marL="1012591" indent="0">
              <a:buNone/>
              <a:defRPr sz="1181" b="1"/>
            </a:lvl4pPr>
            <a:lvl5pPr marL="1350121" indent="0">
              <a:buNone/>
              <a:defRPr sz="1181" b="1"/>
            </a:lvl5pPr>
            <a:lvl6pPr marL="1687651" indent="0">
              <a:buNone/>
              <a:defRPr sz="1181" b="1"/>
            </a:lvl6pPr>
            <a:lvl7pPr marL="2025181" indent="0">
              <a:buNone/>
              <a:defRPr sz="1181" b="1"/>
            </a:lvl7pPr>
            <a:lvl8pPr marL="2362711" indent="0">
              <a:buNone/>
              <a:defRPr sz="1181" b="1"/>
            </a:lvl8pPr>
            <a:lvl9pPr marL="2700241" indent="0">
              <a:buNone/>
              <a:defRPr sz="11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1E0C4-14F3-0B42-8350-60792D724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EA274-C6A7-7046-969B-38D17164F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30" indent="0">
              <a:buNone/>
              <a:defRPr sz="1477" b="1"/>
            </a:lvl2pPr>
            <a:lvl3pPr marL="675060" indent="0">
              <a:buNone/>
              <a:defRPr sz="1329" b="1"/>
            </a:lvl3pPr>
            <a:lvl4pPr marL="1012591" indent="0">
              <a:buNone/>
              <a:defRPr sz="1181" b="1"/>
            </a:lvl4pPr>
            <a:lvl5pPr marL="1350121" indent="0">
              <a:buNone/>
              <a:defRPr sz="1181" b="1"/>
            </a:lvl5pPr>
            <a:lvl6pPr marL="1687651" indent="0">
              <a:buNone/>
              <a:defRPr sz="1181" b="1"/>
            </a:lvl6pPr>
            <a:lvl7pPr marL="2025181" indent="0">
              <a:buNone/>
              <a:defRPr sz="1181" b="1"/>
            </a:lvl7pPr>
            <a:lvl8pPr marL="2362711" indent="0">
              <a:buNone/>
              <a:defRPr sz="1181" b="1"/>
            </a:lvl8pPr>
            <a:lvl9pPr marL="2700241" indent="0">
              <a:buNone/>
              <a:defRPr sz="11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7A441-CD57-6D4D-86B8-9CFDD0361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38629-B069-6446-9265-55FE29EE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E1AA7-761B-0746-A83B-D3465126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FE407-8B3A-D546-86CF-C676465E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47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77296153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ADDF-32BA-2347-AD16-EDD7B7CA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0304D-8459-2B4C-A0D2-179E634D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19B76-1AFA-FE4A-8D28-7241D047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DF0C1-49CD-E44D-B58A-DA02B322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1164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4AC4B-8122-C342-A9E5-64AEB752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DB1BE-6660-8944-9F59-0CF8D68D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7EFAD-0A16-814A-83F2-5F93B580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4924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D5A3-A99C-9F46-89EF-2FC43182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B46AC-4FAD-8F46-9193-6DAE495E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362"/>
            </a:lvl1pPr>
            <a:lvl2pPr>
              <a:defRPr sz="2067"/>
            </a:lvl2pPr>
            <a:lvl3pPr>
              <a:defRPr sz="177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5751-1865-F643-B510-84B45AAE8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81"/>
            </a:lvl1pPr>
            <a:lvl2pPr marL="337530" indent="0">
              <a:buNone/>
              <a:defRPr sz="1034"/>
            </a:lvl2pPr>
            <a:lvl3pPr marL="675060" indent="0">
              <a:buNone/>
              <a:defRPr sz="886"/>
            </a:lvl3pPr>
            <a:lvl4pPr marL="1012591" indent="0">
              <a:buNone/>
              <a:defRPr sz="738"/>
            </a:lvl4pPr>
            <a:lvl5pPr marL="1350121" indent="0">
              <a:buNone/>
              <a:defRPr sz="738"/>
            </a:lvl5pPr>
            <a:lvl6pPr marL="1687651" indent="0">
              <a:buNone/>
              <a:defRPr sz="738"/>
            </a:lvl6pPr>
            <a:lvl7pPr marL="2025181" indent="0">
              <a:buNone/>
              <a:defRPr sz="738"/>
            </a:lvl7pPr>
            <a:lvl8pPr marL="2362711" indent="0">
              <a:buNone/>
              <a:defRPr sz="738"/>
            </a:lvl8pPr>
            <a:lvl9pPr marL="2700241" indent="0">
              <a:buNone/>
              <a:defRPr sz="7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725B8-09F8-3E4A-85A7-95C6AB86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0727-5A90-F148-BA81-7750176C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376A7-86CF-4A4B-983C-E6B23EC9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5825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B92C-EF65-F646-B362-11969A9D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DB5A1-F987-F04C-A538-40CAEF4EF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362"/>
            </a:lvl1pPr>
            <a:lvl2pPr marL="337530" indent="0">
              <a:buNone/>
              <a:defRPr sz="2067"/>
            </a:lvl2pPr>
            <a:lvl3pPr marL="675060" indent="0">
              <a:buNone/>
              <a:defRPr sz="1772"/>
            </a:lvl3pPr>
            <a:lvl4pPr marL="1012591" indent="0">
              <a:buNone/>
              <a:defRPr sz="1477"/>
            </a:lvl4pPr>
            <a:lvl5pPr marL="1350121" indent="0">
              <a:buNone/>
              <a:defRPr sz="1477"/>
            </a:lvl5pPr>
            <a:lvl6pPr marL="1687651" indent="0">
              <a:buNone/>
              <a:defRPr sz="1477"/>
            </a:lvl6pPr>
            <a:lvl7pPr marL="2025181" indent="0">
              <a:buNone/>
              <a:defRPr sz="1477"/>
            </a:lvl7pPr>
            <a:lvl8pPr marL="2362711" indent="0">
              <a:buNone/>
              <a:defRPr sz="1477"/>
            </a:lvl8pPr>
            <a:lvl9pPr marL="2700241" indent="0">
              <a:buNone/>
              <a:defRPr sz="1477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7D683-C2AC-CC43-9175-12133D812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81"/>
            </a:lvl1pPr>
            <a:lvl2pPr marL="337530" indent="0">
              <a:buNone/>
              <a:defRPr sz="1034"/>
            </a:lvl2pPr>
            <a:lvl3pPr marL="675060" indent="0">
              <a:buNone/>
              <a:defRPr sz="886"/>
            </a:lvl3pPr>
            <a:lvl4pPr marL="1012591" indent="0">
              <a:buNone/>
              <a:defRPr sz="738"/>
            </a:lvl4pPr>
            <a:lvl5pPr marL="1350121" indent="0">
              <a:buNone/>
              <a:defRPr sz="738"/>
            </a:lvl5pPr>
            <a:lvl6pPr marL="1687651" indent="0">
              <a:buNone/>
              <a:defRPr sz="738"/>
            </a:lvl6pPr>
            <a:lvl7pPr marL="2025181" indent="0">
              <a:buNone/>
              <a:defRPr sz="738"/>
            </a:lvl7pPr>
            <a:lvl8pPr marL="2362711" indent="0">
              <a:buNone/>
              <a:defRPr sz="738"/>
            </a:lvl8pPr>
            <a:lvl9pPr marL="2700241" indent="0">
              <a:buNone/>
              <a:defRPr sz="7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B66AD-8776-D14F-AE16-DC1EEBD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5941E-4060-434E-8312-D95905E4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E46A8-B111-934F-803F-E4646AF8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114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21BF-7695-8543-AAEE-5E9F8AC0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5C3A6-F2C3-B74C-BAC5-8D5B45049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58633-5D95-2748-A85B-EDA8C7A3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163-A5CB-BA46-9091-0717248E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655E-3F12-B348-892B-6344E80B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5178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C9680-A5C3-F24E-9D16-17DCEF539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6C54C-AC62-B248-AAC6-E0A686275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ABD3F-AA61-F64B-A752-4122012C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AAC7-C9E2-9840-BA94-0E1F92AB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0604-D03B-9744-9732-EA5E6249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950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128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493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7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ủ đề chí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Quyển sách">
            <a:extLst>
              <a:ext uri="{FF2B5EF4-FFF2-40B4-BE49-F238E27FC236}">
                <a16:creationId xmlns:a16="http://schemas.microsoft.com/office/drawing/2014/main" id="{FC75705A-7D30-440F-AE08-11B1D14ACF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95063" y="551730"/>
            <a:ext cx="1674884" cy="987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4</a:t>
            </a:r>
          </a:p>
        </p:txBody>
      </p:sp>
      <p:sp>
        <p:nvSpPr>
          <p:cNvPr id="41" name="Số tuần">
            <a:extLst>
              <a:ext uri="{FF2B5EF4-FFF2-40B4-BE49-F238E27FC236}">
                <a16:creationId xmlns:a16="http://schemas.microsoft.com/office/drawing/2014/main" id="{3349E88C-E7D3-49A6-9E27-CF84C6AB5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1455" y="659914"/>
            <a:ext cx="466794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700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marL="0" lvl="0"/>
            <a:r>
              <a:rPr lang="en-US"/>
              <a:t>1</a:t>
            </a:r>
          </a:p>
        </p:txBody>
      </p:sp>
      <p:sp>
        <p:nvSpPr>
          <p:cNvPr id="39" name="Tuần">
            <a:extLst>
              <a:ext uri="{FF2B5EF4-FFF2-40B4-BE49-F238E27FC236}">
                <a16:creationId xmlns:a16="http://schemas.microsoft.com/office/drawing/2014/main" id="{60D95361-9295-43D0-8789-370BE5BEF4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1857" y="640150"/>
            <a:ext cx="6655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1600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solidFill>
                  <a:srgbClr val="0F943E"/>
                </a:solidFill>
                <a:latin typeface="VNI-Avo" pitchFamily="2" charset="0"/>
              </a:rPr>
              <a:t>Tuaàn</a:t>
            </a:r>
          </a:p>
        </p:txBody>
      </p:sp>
      <p:sp>
        <p:nvSpPr>
          <p:cNvPr id="28" name="Chủ đề">
            <a:extLst>
              <a:ext uri="{FF2B5EF4-FFF2-40B4-BE49-F238E27FC236}">
                <a16:creationId xmlns:a16="http://schemas.microsoft.com/office/drawing/2014/main" id="{64CA5B65-6CF3-40FC-A1A0-8F2FCF19B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7325" y="172008"/>
            <a:ext cx="184731" cy="521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100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endParaRPr lang="en-US"/>
          </a:p>
        </p:txBody>
      </p:sp>
      <p:sp>
        <p:nvSpPr>
          <p:cNvPr id="19" name="Hình nền">
            <a:extLst>
              <a:ext uri="{FF2B5EF4-FFF2-40B4-BE49-F238E27FC236}">
                <a16:creationId xmlns:a16="http://schemas.microsoft.com/office/drawing/2014/main" id="{85745E1D-520A-43DF-8891-F77398A043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24240"/>
            <a:ext cx="9144000" cy="208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3</a:t>
            </a:r>
          </a:p>
        </p:txBody>
      </p:sp>
      <p:sp>
        <p:nvSpPr>
          <p:cNvPr id="32" name="Banner">
            <a:extLst>
              <a:ext uri="{FF2B5EF4-FFF2-40B4-BE49-F238E27FC236}">
                <a16:creationId xmlns:a16="http://schemas.microsoft.com/office/drawing/2014/main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30236" y="817441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54153" y="693686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8573" y="1244559"/>
            <a:ext cx="71045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Bài</a:t>
            </a:r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8396" y="1045706"/>
            <a:ext cx="593431" cy="66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id="{069A2C54-215F-4415-A7E6-12B1B2087332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6" name="Nội dung">
            <a:extLst>
              <a:ext uri="{FF2B5EF4-FFF2-40B4-BE49-F238E27FC236}">
                <a16:creationId xmlns:a16="http://schemas.microsoft.com/office/drawing/2014/main" id="{2C48D4CF-C0AF-4152-A84A-005807EFE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6748" y="2413886"/>
            <a:ext cx="705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500" b="1"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Nội dung</a:t>
            </a:r>
          </a:p>
        </p:txBody>
      </p:sp>
      <p:sp>
        <p:nvSpPr>
          <p:cNvPr id="6" name="hình 1">
            <a:extLst>
              <a:ext uri="{FF2B5EF4-FFF2-40B4-BE49-F238E27FC236}">
                <a16:creationId xmlns:a16="http://schemas.microsoft.com/office/drawing/2014/main" id="{A9CC05EE-F95E-44E9-9AF3-7529B94946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8709" y="1896433"/>
            <a:ext cx="4323553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  <p:sp>
        <p:nvSpPr>
          <p:cNvPr id="20" name="hình 2">
            <a:extLst>
              <a:ext uri="{FF2B5EF4-FFF2-40B4-BE49-F238E27FC236}">
                <a16:creationId xmlns:a16="http://schemas.microsoft.com/office/drawing/2014/main" id="{9DABCE60-3075-42B3-A363-84E7D3600C4A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2005" y="1896433"/>
            <a:ext cx="4463295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3479921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6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19" grpId="0"/>
      <p:bldP spid="32" grpId="0"/>
      <p:bldP spid="30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5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6" grpId="1">
        <p:tmplLst>
          <p:tmpl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" grpId="0"/>
      <p:bldP spid="2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ĐC Mở R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nner">
            <a:extLst>
              <a:ext uri="{FF2B5EF4-FFF2-40B4-BE49-F238E27FC236}">
                <a16:creationId xmlns:a16="http://schemas.microsoft.com/office/drawing/2014/main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30317" y="137037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4235" y="13282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8654" y="564154"/>
            <a:ext cx="71045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Bài</a:t>
            </a:r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8477" y="365302"/>
            <a:ext cx="593432" cy="66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id="{069A2C54-215F-4415-A7E6-12B1B2087332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23841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1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97268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2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1</a:t>
            </a:r>
          </a:p>
        </p:txBody>
      </p:sp>
      <p:sp>
        <p:nvSpPr>
          <p:cNvPr id="4" name="Hình 2">
            <a:extLst>
              <a:ext uri="{FF2B5EF4-FFF2-40B4-BE49-F238E27FC236}">
                <a16:creationId xmlns:a16="http://schemas.microsoft.com/office/drawing/2014/main" id="{72182F91-7391-4A11-B0ED-729C33877A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2</a:t>
            </a:r>
          </a:p>
        </p:txBody>
      </p:sp>
    </p:spTree>
    <p:extLst>
      <p:ext uri="{BB962C8B-B14F-4D97-AF65-F5344CB8AC3E}">
        <p14:creationId xmlns:p14="http://schemas.microsoft.com/office/powerpoint/2010/main" val="94565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9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6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0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800" y="274345"/>
            <a:ext cx="7886419" cy="993479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800" y="1369426"/>
            <a:ext cx="7886419" cy="3263797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824" y="4767581"/>
            <a:ext cx="2056836" cy="273207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7069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7069" fontAlgn="base">
                <a:spcBef>
                  <a:spcPct val="0"/>
                </a:spcBef>
                <a:spcAft>
                  <a:spcPct val="0"/>
                </a:spcAft>
              </a:pPr>
              <a:t>2022/9/8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7" y="4767581"/>
            <a:ext cx="3086382" cy="273207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7069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407" y="4767581"/>
            <a:ext cx="2056836" cy="273207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7069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70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3C4DE6-6E27-4A05-A780-878B17287E69}"/>
              </a:ext>
            </a:extLst>
          </p:cNvPr>
          <p:cNvGrpSpPr/>
          <p:nvPr userDrawn="1"/>
        </p:nvGrpSpPr>
        <p:grpSpPr>
          <a:xfrm>
            <a:off x="2573862" y="1614845"/>
            <a:ext cx="3286762" cy="1913810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901B1D-1965-4291-9212-0AB80C6B77AD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81775"/>
              <a:chOff x="4065548" y="1655206"/>
              <a:chExt cx="4382349" cy="17817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122C627-1095-4493-BA41-660CAA6DA9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E557A8-637D-465D-8986-9E3B5E65FC90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21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EC4BE7-1F6C-41E6-A7E4-C28075FE0971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8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685800"/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E809DD5-4E29-483C-9003-72849A0A97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214AA3-FD2B-4487-854B-8BE36E1B4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47069" rtl="0" eaLnBrk="1" latinLnBrk="0" hangingPunct="1">
        <a:lnSpc>
          <a:spcPct val="90000"/>
        </a:lnSpc>
        <a:spcBef>
          <a:spcPct val="0"/>
        </a:spcBef>
        <a:buNone/>
        <a:defRPr sz="32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765" indent="-161765" algn="l" defTabSz="647069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85304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08833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2373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55910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79440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02975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26510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50045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3535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7069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70606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94141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17672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41206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64743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88276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7249D-85C1-3E41-83E7-62132C70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1E64C-051C-8943-A567-11C4E4DC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3E020-2F88-6F4B-B5E0-DACDEF4A9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8476-CB08-464B-BD41-DD179E59AD36}" type="datetimeFigureOut">
              <a:rPr lang="x-none" smtClean="0"/>
              <a:t>08/09/2022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6B45-AD45-DE4E-9DBC-7CF74F0C0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DC840-85FD-C341-A641-C864F7EEF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FD19-CD5E-454C-B26E-3DD93FFEDC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79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75060" rtl="0" eaLnBrk="1" latinLnBrk="0" hangingPunct="1">
        <a:lnSpc>
          <a:spcPct val="90000"/>
        </a:lnSpc>
        <a:spcBef>
          <a:spcPct val="0"/>
        </a:spcBef>
        <a:buNone/>
        <a:defRPr sz="3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65" indent="-168765" algn="l" defTabSz="67506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295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825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181356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886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416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946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476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9007" indent="-168765" algn="l" defTabSz="67506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30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60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91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121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651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181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711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241" algn="l" defTabSz="67506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E8F826-9BAE-EA41-B43C-D789029C0FCD}"/>
              </a:ext>
            </a:extLst>
          </p:cNvPr>
          <p:cNvSpPr txBox="1"/>
          <p:nvPr/>
        </p:nvSpPr>
        <p:spPr>
          <a:xfrm>
            <a:off x="1875776" y="1790133"/>
            <a:ext cx="5670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5060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BÀI TẬP tuần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99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5" t="14435" r="7159" b="5822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898" y="2165792"/>
            <a:ext cx="7667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anose="020B0603050302020204" pitchFamily="34" charset="-93"/>
              </a:rPr>
              <a:t> </a:t>
            </a:r>
            <a:r>
              <a:rPr lang="vi-VN" sz="2800" b="1" dirty="0">
                <a:solidFill>
                  <a:srgbClr val="00AEEF"/>
                </a:solidFill>
                <a:latin typeface="HP001 4 hàng" panose="020B0603050302020204" pitchFamily="34" charset="-93"/>
              </a:rPr>
              <a:t> (2)  </a:t>
            </a:r>
            <a:r>
              <a:rPr lang="vi-VN" sz="2800" b="1" dirty="0">
                <a:solidFill>
                  <a:srgbClr val="FF40FF"/>
                </a:solidFill>
                <a:latin typeface="HP001 4 hàng" panose="020B0603050302020204" pitchFamily="34" charset="-93"/>
              </a:rPr>
              <a:t>Em tên là </a:t>
            </a:r>
            <a:r>
              <a:rPr lang="vi-VN" sz="2800" b="1" dirty="0">
                <a:latin typeface="HP001 4 hàng" panose="020B0603050302020204" pitchFamily="34" charset="-93"/>
              </a:rPr>
              <a:t>Nguyễn Thị Mai Lan</a:t>
            </a:r>
            <a:r>
              <a:rPr lang="vi-VN" sz="2800" b="1" dirty="0">
                <a:solidFill>
                  <a:srgbClr val="FF40FF"/>
                </a:solidFill>
                <a:latin typeface="HP001 4 hàng" panose="020B0603050302020204" pitchFamily="34" charset="-93"/>
              </a:rPr>
              <a:t>. Em học lớp 2.1 trường Nguyễn Việt Hồng. Em thích </a:t>
            </a:r>
            <a:r>
              <a:rPr lang="vi-VN" sz="2800" b="1" dirty="0">
                <a:latin typeface="HP001 4 hàng" panose="020B0603050302020204" pitchFamily="34" charset="-93"/>
              </a:rPr>
              <a:t>đọc sách</a:t>
            </a:r>
            <a:r>
              <a:rPr lang="vi-VN" sz="2800" b="1" dirty="0">
                <a:solidFill>
                  <a:srgbClr val="FF40FF"/>
                </a:solidFill>
                <a:latin typeface="HP001 4 hàng" panose="020B0603050302020204" pitchFamily="34" charset="-93"/>
              </a:rPr>
              <a:t>. Em ước mơ được trở thành </a:t>
            </a:r>
            <a:r>
              <a:rPr lang="vi-VN" sz="2800" b="1" dirty="0">
                <a:latin typeface="HP001 4 hàng" panose="020B0603050302020204" pitchFamily="34" charset="-93"/>
              </a:rPr>
              <a:t>bác sĩ</a:t>
            </a:r>
            <a:r>
              <a:rPr lang="vi-VN" sz="2800" b="1" dirty="0">
                <a:solidFill>
                  <a:srgbClr val="FF40FF"/>
                </a:solidFill>
                <a:latin typeface="HP001 4 hàng" panose="020B0603050302020204" pitchFamily="34" charset="-93"/>
              </a:rPr>
              <a:t>.</a:t>
            </a:r>
            <a:endParaRPr lang="vi-VN" sz="1200" b="1" dirty="0">
              <a:solidFill>
                <a:srgbClr val="FF40FF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558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giasutamtaiduc.com/wp-content/uploads/2021/07/cau-be-thong-min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 r="1726" b="25619"/>
          <a:stretch/>
        </p:blipFill>
        <p:spPr bwMode="auto">
          <a:xfrm>
            <a:off x="0" y="0"/>
            <a:ext cx="9177251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asutamtaiduc.com/wp-content/uploads/2021/07/cau-be-thong-minh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55596" r="183" b="55596"/>
          <a:stretch/>
        </p:blipFill>
        <p:spPr bwMode="auto">
          <a:xfrm>
            <a:off x="0" y="-796399"/>
            <a:ext cx="9104804" cy="59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iasutamtaiduc.com/wp-content/uploads/2021/07/cau-be-thong-min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74173" b="2966"/>
          <a:stretch/>
        </p:blipFill>
        <p:spPr bwMode="auto">
          <a:xfrm>
            <a:off x="0" y="133002"/>
            <a:ext cx="9104803" cy="23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8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5" t="48361" r="6063" b="2994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7337" y="1922933"/>
            <a:ext cx="376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Cậu bé thông minh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0654" y="2495034"/>
            <a:ext cx="397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HP001 4 hàng" panose="020B0603050302020204" pitchFamily="34" charset="-93"/>
              </a:rPr>
              <a:t>Truyện cổ Việt Nam</a:t>
            </a:r>
            <a:endParaRPr lang="vi-VN" sz="32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2630" y="3193322"/>
            <a:ext cx="713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Đức vua, cậu bé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926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" t="11020" r="6389" b="7733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21" t="22151" r="1976" b="4170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1956974">
            <a:off x="2018448" y="488550"/>
            <a:ext cx="3520440" cy="3305909"/>
          </a:xfrm>
          <a:prstGeom prst="arc">
            <a:avLst>
              <a:gd name="adj1" fmla="val 12845971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c 7"/>
          <p:cNvSpPr/>
          <p:nvPr/>
        </p:nvSpPr>
        <p:spPr>
          <a:xfrm rot="11956974">
            <a:off x="2446466" y="1164782"/>
            <a:ext cx="3836109" cy="2556538"/>
          </a:xfrm>
          <a:prstGeom prst="arc">
            <a:avLst>
              <a:gd name="adj1" fmla="val 19193501"/>
              <a:gd name="adj2" fmla="val 236197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19892" y="2443051"/>
            <a:ext cx="777148" cy="5579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019892" y="1932273"/>
            <a:ext cx="577206" cy="1980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6403102" flipH="1" flipV="1">
            <a:off x="3944384" y="1074157"/>
            <a:ext cx="2642069" cy="3040050"/>
          </a:xfrm>
          <a:prstGeom prst="arc">
            <a:avLst>
              <a:gd name="adj1" fmla="val 12617960"/>
              <a:gd name="adj2" fmla="val 263081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975946" y="2443051"/>
            <a:ext cx="596054" cy="14697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729482" y="1932273"/>
            <a:ext cx="1162769" cy="1980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07696" y="2443051"/>
            <a:ext cx="984555" cy="25637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18" t="58108" r="1193" b="2502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92" y="1750213"/>
            <a:ext cx="430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anose="020B0603050302020204" pitchFamily="34" charset="-93"/>
              </a:rPr>
              <a:t>Lan đang nhặt rau.</a:t>
            </a:r>
            <a:endParaRPr lang="vi-VN" b="1" dirty="0"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492" y="2331114"/>
            <a:ext cx="502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anose="020B0603050302020204" pitchFamily="34" charset="-93"/>
              </a:rPr>
              <a:t>An đang chơi đá bóng.</a:t>
            </a:r>
            <a:endParaRPr lang="vi-VN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816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2" t="15546" r="6910" b="488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56" t="51210" r="7788" b="26201"/>
          <a:stretch/>
        </p:blipFill>
        <p:spPr>
          <a:xfrm>
            <a:off x="58188" y="0"/>
            <a:ext cx="908581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6612" y="14796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ă</a:t>
            </a:r>
            <a:endParaRPr lang="vi-VN" sz="1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6010" y="24799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b</a:t>
            </a:r>
            <a:endParaRPr lang="vi-VN" sz="105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1114" y="2848875"/>
            <a:ext cx="31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</a:t>
            </a:r>
            <a:endParaRPr lang="vi-VN" sz="1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8093" y="329113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d</a:t>
            </a:r>
            <a:endParaRPr lang="vi-VN" sz="105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205" y="414915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e</a:t>
            </a:r>
            <a:endParaRPr lang="vi-VN" sz="1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113510" y="4599472"/>
            <a:ext cx="40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ê</a:t>
            </a:r>
            <a:endParaRPr lang="vi-VN" sz="1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452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80" t="12736" r="1679" b="66222"/>
          <a:stretch/>
        </p:blipFill>
        <p:spPr>
          <a:xfrm>
            <a:off x="19971" y="-18246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6554" y="4441537"/>
            <a:ext cx="31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</a:t>
            </a:r>
            <a:endParaRPr lang="vi-VN" sz="1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441536"/>
            <a:ext cx="31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</a:t>
            </a:r>
            <a:endParaRPr lang="vi-VN" sz="1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7446" y="444153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k</a:t>
            </a:r>
            <a:endParaRPr lang="vi-VN" sz="1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994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29" t="34522" r="6106" b="4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607" y="1800086"/>
            <a:ext cx="82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viết bài, làm bài, đá banh, nhảy dây, đá cầu</a:t>
            </a:r>
            <a:endParaRPr lang="vi-VN" sz="14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07" y="3935573"/>
            <a:ext cx="82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ngoan ngoãn, lễ phép, siêng năng, thật thà</a:t>
            </a:r>
            <a:endParaRPr lang="vi-VN" sz="14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030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7" t="53052" r="7028" b="24914"/>
          <a:stretch/>
        </p:blipFill>
        <p:spPr>
          <a:xfrm>
            <a:off x="0" y="-33252"/>
            <a:ext cx="9227128" cy="5176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612" y="1234766"/>
            <a:ext cx="430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EC008C"/>
                </a:solidFill>
                <a:latin typeface="HP001 4 hàng" panose="020B0603050302020204" pitchFamily="34" charset="-93"/>
              </a:rPr>
              <a:t>Em đang đọc sách.</a:t>
            </a:r>
            <a:endParaRPr lang="vi-VN" b="1" dirty="0">
              <a:solidFill>
                <a:srgbClr val="EC008C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987" y="1815667"/>
            <a:ext cx="502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An rất ngoan ngoãn.</a:t>
            </a:r>
            <a:endParaRPr lang="vi-VN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72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Chủ đề 1 - Bài 1 Bé Mai đã lớn (tiết 1 - 4, SHS, tr.10 - 12)) - CTST Lớp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A3816C-7042-4818-A052-6370831F8ED0}:256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hởi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hám phá và Luyện tậ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110</Words>
  <Application>Microsoft Macintosh PowerPoint</Application>
  <PresentationFormat>On-screen Show (16:9)</PresentationFormat>
  <Paragraphs>22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Rounded MT Bold</vt:lpstr>
      <vt:lpstr>Averta Std CY</vt:lpstr>
      <vt:lpstr>Averta Std CY Bold</vt:lpstr>
      <vt:lpstr>Calibri</vt:lpstr>
      <vt:lpstr>Calibri Light</vt:lpstr>
      <vt:lpstr>HP001 4 hàng</vt:lpstr>
      <vt:lpstr>Quicksand Medium</vt:lpstr>
      <vt:lpstr>Times New Roman</vt:lpstr>
      <vt:lpstr>VNI-Avo</vt:lpstr>
      <vt:lpstr>Hoạt động</vt:lpstr>
      <vt:lpstr>Khởi động</vt:lpstr>
      <vt:lpstr>Khám phá và Luyện tập</vt:lpstr>
      <vt:lpstr>9_www.33ppt.com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dc:description>Tài liệu lưu hành nội bộ. Vui lòng không chia sẻ hoặc tải lên websites, FB.</dc:description>
  <cp:lastModifiedBy>Le Thi Ngoc Quy</cp:lastModifiedBy>
  <cp:revision>555</cp:revision>
  <dcterms:created xsi:type="dcterms:W3CDTF">2021-03-08T07:39:19Z</dcterms:created>
  <dcterms:modified xsi:type="dcterms:W3CDTF">2022-09-08T07:04:43Z</dcterms:modified>
  <cp:contentStatus/>
</cp:coreProperties>
</file>